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7" r:id="rId7"/>
    <p:sldId id="272" r:id="rId8"/>
    <p:sldId id="263" r:id="rId9"/>
    <p:sldId id="264" r:id="rId10"/>
    <p:sldId id="265" r:id="rId11"/>
    <p:sldId id="270" r:id="rId12"/>
    <p:sldId id="266" r:id="rId13"/>
    <p:sldId id="271" r:id="rId14"/>
    <p:sldId id="267" r:id="rId15"/>
    <p:sldId id="268" r:id="rId16"/>
    <p:sldId id="269" r:id="rId17"/>
    <p:sldId id="261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Joel" userId="85dd4fb54541bb4b" providerId="LiveId" clId="{4D00412B-4CDE-4702-8DE1-22756BD13F09}"/>
    <pc:docChg chg="undo custSel modSld">
      <pc:chgData name="Andy Joel" userId="85dd4fb54541bb4b" providerId="LiveId" clId="{4D00412B-4CDE-4702-8DE1-22756BD13F09}" dt="2021-01-16T18:39:56.081" v="33" actId="14100"/>
      <pc:docMkLst>
        <pc:docMk/>
      </pc:docMkLst>
      <pc:sldChg chg="addSp modSp mod">
        <pc:chgData name="Andy Joel" userId="85dd4fb54541bb4b" providerId="LiveId" clId="{4D00412B-4CDE-4702-8DE1-22756BD13F09}" dt="2021-01-16T18:39:56.081" v="33" actId="14100"/>
        <pc:sldMkLst>
          <pc:docMk/>
          <pc:sldMk cId="1993959828" sldId="256"/>
        </pc:sldMkLst>
        <pc:spChg chg="add mod">
          <ac:chgData name="Andy Joel" userId="85dd4fb54541bb4b" providerId="LiveId" clId="{4D00412B-4CDE-4702-8DE1-22756BD13F09}" dt="2021-01-16T18:39:56.081" v="33" actId="14100"/>
          <ac:spMkLst>
            <pc:docMk/>
            <pc:sldMk cId="1993959828" sldId="256"/>
            <ac:spMk id="4" creationId="{C26EC4DE-DBD7-47D8-9ED4-69C3C9C9768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94CE8-1785-47CD-8FC2-9D9EC44F45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880530-94DC-4365-AD15-4493CC7BAC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63E3E-390A-4E73-8F5F-78EAB3659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94189-CF6F-47EC-8B47-DE546AE68E8E}" type="datetimeFigureOut">
              <a:rPr lang="en-GB" smtClean="0"/>
              <a:t>16/01/2021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96C91-E255-4A37-9A3F-01F142A8B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E95D1-C45E-4996-A7C2-AE009740B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B1562-1E7C-4308-A620-757A1791C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3836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22E78-4A43-4EAB-AAD7-5D20206BB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690B4-18DE-4A3E-B25A-2B8619F4F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4008A8-AC97-49D3-91A9-D7201C61D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94189-CF6F-47EC-8B47-DE546AE68E8E}" type="datetimeFigureOut">
              <a:rPr lang="en-GB" smtClean="0"/>
              <a:t>16/01/2021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973A5-B753-4C8F-A40E-AD7BF6B92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5A10B-DDCA-43AD-893C-789164BB1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B1562-1E7C-4308-A620-757A1791C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4604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9E0040-F72C-47E6-A305-F983F4BE7E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D93A6A-F75B-48EC-BB19-D6D4C18E86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D196D-5901-4EF6-97B3-21439CD01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94189-CF6F-47EC-8B47-DE546AE68E8E}" type="datetimeFigureOut">
              <a:rPr lang="en-GB" smtClean="0"/>
              <a:t>16/01/2021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09C34-E6DB-4107-BD28-63023A6D5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C7587-DE66-4D91-8D66-140F671DF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B1562-1E7C-4308-A620-757A1791C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6908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3937D-CABA-412F-A999-DD32A2379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A2549-0E92-4E10-AB43-DDF3BB3FD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C35F0-1A2A-4644-9394-6E04CAEAB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94189-CF6F-47EC-8B47-DE546AE68E8E}" type="datetimeFigureOut">
              <a:rPr lang="en-GB" smtClean="0"/>
              <a:t>16/01/2021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FF5AE-C04B-435E-B7B7-1C2400BDA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71512-09A1-44D8-B2B8-95F0161FF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B1562-1E7C-4308-A620-757A1791C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965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CADC3-DBCA-48B2-8D03-AD12625B8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73A9D-94FD-4FBC-A7BE-A34FB62E8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DFB9C-B981-490A-951B-E18A60F21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94189-CF6F-47EC-8B47-DE546AE68E8E}" type="datetimeFigureOut">
              <a:rPr lang="en-GB" smtClean="0"/>
              <a:t>16/01/2021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DCF0A-6D00-4DBC-A172-56F09BBC7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C1B7E-DB36-4B42-A154-C66CAA922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B1562-1E7C-4308-A620-757A1791C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5476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F4DC-0D38-4537-87BD-68D950293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027A7-3F98-4D69-8881-074CE1E239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C7227A-A3E1-448F-8DC3-D90148728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AD9FF8-A943-4E70-9DB7-59C4E16E0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94189-CF6F-47EC-8B47-DE546AE68E8E}" type="datetimeFigureOut">
              <a:rPr lang="en-GB" smtClean="0"/>
              <a:t>16/01/2021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32DC7-C6EF-42A6-9F30-F53CE22C3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9105D9-9708-42A1-87F4-6A7A9EB44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B1562-1E7C-4308-A620-757A1791C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8937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2DCA0-5C6A-4EF4-9BB9-1075B161F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2ADB0-AE7C-40FF-8303-B05984AB6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249BF6-5BCC-4CB3-9FBE-6D8E827AB3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0D0196-F455-4160-B741-23A94FD2B6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23DD7A-FFF7-4871-8193-8A41BD8875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1C55AE-0EB5-40C2-8876-CF7877C81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94189-CF6F-47EC-8B47-DE546AE68E8E}" type="datetimeFigureOut">
              <a:rPr lang="en-GB" smtClean="0"/>
              <a:t>16/01/2021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D34B63-70E9-4240-B7C2-5E2EB0723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96775F-05C0-4023-BAD0-A06A09DF7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B1562-1E7C-4308-A620-757A1791C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3315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A36A-1BE9-4732-9A46-15DDA0896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F2A163-B10A-4B1E-8DDF-71AA5D638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94189-CF6F-47EC-8B47-DE546AE68E8E}" type="datetimeFigureOut">
              <a:rPr lang="en-GB" smtClean="0"/>
              <a:t>16/01/2021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1A15D9-6280-47E7-8A5E-F48BC2FF9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F891C-0D7D-4D64-A6CB-252D8B911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B1562-1E7C-4308-A620-757A1791C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418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592326-5A47-4ECE-AE3C-10C510090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94189-CF6F-47EC-8B47-DE546AE68E8E}" type="datetimeFigureOut">
              <a:rPr lang="en-GB" smtClean="0"/>
              <a:t>16/01/2021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7CEF61-09FA-4F41-BBA2-BA8F074D2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55985-6583-422D-8C01-AAA4FA5E5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B1562-1E7C-4308-A620-757A1791C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651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227BA-FC76-4BE4-BC00-DFF0C8C2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5E968-C3E9-40B8-83D5-5F1EF77D7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5B9FC6-E37E-4388-8491-6BE135E27E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ABACA8-DD0A-4B4A-B3A7-F428E6A0C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94189-CF6F-47EC-8B47-DE546AE68E8E}" type="datetimeFigureOut">
              <a:rPr lang="en-GB" smtClean="0"/>
              <a:t>16/01/2021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0D666F-0408-4566-85DB-9520CFCB3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4EB16C-BBE4-4963-9A58-305E88941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B1562-1E7C-4308-A620-757A1791C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8145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811BC-98FB-443B-B3FA-A5FC92BD1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9329FB-85B1-4BFC-BDCC-C202C50F03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E58794-FEDD-4FC8-94A0-B7F4EAC745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4E2216-B4A7-4985-9221-0D0218CA8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94189-CF6F-47EC-8B47-DE546AE68E8E}" type="datetimeFigureOut">
              <a:rPr lang="en-GB" smtClean="0"/>
              <a:t>16/01/2021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D717E8-370A-49E2-A9FB-15A12AEFE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5CDCB3-5586-4F1A-A169-711CC17C3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B1562-1E7C-4308-A620-757A1791C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888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86AEEA-031A-4947-A060-A406459ED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76619-651A-4E2D-90E6-B43B3ECB0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F9DE2-31BE-48B0-9E0B-8F24A97FA6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94189-CF6F-47EC-8B47-DE546AE68E8E}" type="datetimeFigureOut">
              <a:rPr lang="en-GB" smtClean="0"/>
              <a:t>16/01/2021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48D09-EC27-4ABE-9813-1F8B3CB9C4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2971A-7BA4-41A0-A429-A4B69C3193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B1562-1E7C-4308-A620-757A1791C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156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864AAFDF-5A5B-4AF2-8E3D-B48152ECC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6EC4DE-DBD7-47D8-9ED4-69C3C9C97686}"/>
              </a:ext>
            </a:extLst>
          </p:cNvPr>
          <p:cNvSpPr txBox="1"/>
          <p:nvPr/>
        </p:nvSpPr>
        <p:spPr>
          <a:xfrm>
            <a:off x="0" y="18445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600" dirty="0">
                <a:latin typeface="Aharoni" panose="02010803020104030203" pitchFamily="2" charset="-79"/>
                <a:cs typeface="Aharoni" panose="02010803020104030203" pitchFamily="2" charset="-79"/>
              </a:rPr>
              <a:t>Natural Wonders Quiz</a:t>
            </a:r>
          </a:p>
        </p:txBody>
      </p:sp>
    </p:spTree>
    <p:extLst>
      <p:ext uri="{BB962C8B-B14F-4D97-AF65-F5344CB8AC3E}">
        <p14:creationId xmlns:p14="http://schemas.microsoft.com/office/powerpoint/2010/main" val="1993959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B4E56551-0F45-4753-8E8D-A3629C256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64AE1-A02C-4834-BD7A-BF7243EEF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haroni" panose="020B0604020202020204" pitchFamily="2" charset="-79"/>
                <a:cs typeface="Aharoni" panose="020B0604020202020204" pitchFamily="2" charset="-79"/>
              </a:rPr>
              <a:t>9) Eye of the Sahara</a:t>
            </a:r>
          </a:p>
        </p:txBody>
      </p:sp>
    </p:spTree>
    <p:extLst>
      <p:ext uri="{BB962C8B-B14F-4D97-AF65-F5344CB8AC3E}">
        <p14:creationId xmlns:p14="http://schemas.microsoft.com/office/powerpoint/2010/main" val="3760107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6B8474EE-0094-48A0-9653-E7B7668E6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64AE1-A02C-4834-BD7A-BF7243EEF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haroni" panose="020B0604020202020204" pitchFamily="2" charset="-79"/>
                <a:cs typeface="Aharoni" panose="020B0604020202020204" pitchFamily="2" charset="-79"/>
              </a:rPr>
              <a:t>10) Delicate Arch</a:t>
            </a:r>
          </a:p>
        </p:txBody>
      </p:sp>
    </p:spTree>
    <p:extLst>
      <p:ext uri="{BB962C8B-B14F-4D97-AF65-F5344CB8AC3E}">
        <p14:creationId xmlns:p14="http://schemas.microsoft.com/office/powerpoint/2010/main" val="3098873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0FFF1CD8-BBA2-41C2-96FF-3E91EA442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64AE1-A02C-4834-BD7A-BF7243EEF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haroni" panose="020B0604020202020204" pitchFamily="2" charset="-79"/>
                <a:cs typeface="Aharoni" panose="020B0604020202020204" pitchFamily="2" charset="-79"/>
              </a:rPr>
              <a:t>11) Mount Kilimanjaro</a:t>
            </a:r>
          </a:p>
        </p:txBody>
      </p:sp>
    </p:spTree>
    <p:extLst>
      <p:ext uri="{BB962C8B-B14F-4D97-AF65-F5344CB8AC3E}">
        <p14:creationId xmlns:p14="http://schemas.microsoft.com/office/powerpoint/2010/main" val="514866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>
            <a:extLst>
              <a:ext uri="{FF2B5EF4-FFF2-40B4-BE49-F238E27FC236}">
                <a16:creationId xmlns:a16="http://schemas.microsoft.com/office/drawing/2014/main" id="{ED930680-95E5-435D-AA6E-E66D1BDDAE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64AE1-A02C-4834-BD7A-BF7243EEF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haroni" panose="020B0604020202020204" pitchFamily="2" charset="-79"/>
                <a:cs typeface="Aharoni" panose="020B0604020202020204" pitchFamily="2" charset="-79"/>
              </a:rPr>
              <a:t>12) Crater Lake</a:t>
            </a:r>
          </a:p>
        </p:txBody>
      </p:sp>
    </p:spTree>
    <p:extLst>
      <p:ext uri="{BB962C8B-B14F-4D97-AF65-F5344CB8AC3E}">
        <p14:creationId xmlns:p14="http://schemas.microsoft.com/office/powerpoint/2010/main" val="55855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51E044CD-4009-4C87-B81D-4AC164A41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64AE1-A02C-4834-BD7A-BF7243EEF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haroni" panose="020B0604020202020204" pitchFamily="2" charset="-79"/>
                <a:cs typeface="Aharoni" panose="020B0604020202020204" pitchFamily="2" charset="-79"/>
              </a:rPr>
              <a:t>13) Piopiotahi</a:t>
            </a:r>
          </a:p>
        </p:txBody>
      </p:sp>
    </p:spTree>
    <p:extLst>
      <p:ext uri="{BB962C8B-B14F-4D97-AF65-F5344CB8AC3E}">
        <p14:creationId xmlns:p14="http://schemas.microsoft.com/office/powerpoint/2010/main" val="2155606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C48EC557-4C2B-4BF8-9E32-3C2E38576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B9549D6-F9C8-4293-8187-7772DDE20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latin typeface="Aharoni" panose="020B0604020202020204" pitchFamily="2" charset="-79"/>
                <a:cs typeface="Aharoni" panose="020B0604020202020204" pitchFamily="2" charset="-79"/>
              </a:rPr>
              <a:t>14) Zhangye Danxia</a:t>
            </a:r>
          </a:p>
        </p:txBody>
      </p:sp>
    </p:spTree>
    <p:extLst>
      <p:ext uri="{BB962C8B-B14F-4D97-AF65-F5344CB8AC3E}">
        <p14:creationId xmlns:p14="http://schemas.microsoft.com/office/powerpoint/2010/main" val="1848513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BA57ECCD-046B-4C9A-83F5-123651F65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93" b="453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64AE1-A02C-4834-BD7A-BF7243EEF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haroni" panose="020B0604020202020204" pitchFamily="2" charset="-79"/>
                <a:cs typeface="Aharoni" panose="020B0604020202020204" pitchFamily="2" charset="-79"/>
              </a:rPr>
              <a:t>15) Uluru</a:t>
            </a:r>
          </a:p>
        </p:txBody>
      </p:sp>
    </p:spTree>
    <p:extLst>
      <p:ext uri="{BB962C8B-B14F-4D97-AF65-F5344CB8AC3E}">
        <p14:creationId xmlns:p14="http://schemas.microsoft.com/office/powerpoint/2010/main" val="102819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66A4F4ED-3208-436F-8C10-46D11D0FBB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4" b="3594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64AE1-A02C-4834-BD7A-BF7243EEF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haroni" panose="020B0604020202020204" pitchFamily="2" charset="-79"/>
                <a:cs typeface="Aharoni" panose="020B0604020202020204" pitchFamily="2" charset="-79"/>
              </a:rPr>
              <a:t>16) Mount Vesuvius</a:t>
            </a:r>
          </a:p>
        </p:txBody>
      </p:sp>
    </p:spTree>
    <p:extLst>
      <p:ext uri="{BB962C8B-B14F-4D97-AF65-F5344CB8AC3E}">
        <p14:creationId xmlns:p14="http://schemas.microsoft.com/office/powerpoint/2010/main" val="4188547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2459867B-BB4B-4C59-87F6-3FA4F0496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64AE1-A02C-4834-BD7A-BF7243EEF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haroni" panose="020B0604020202020204" pitchFamily="2" charset="-79"/>
                <a:cs typeface="Aharoni" panose="020B0604020202020204" pitchFamily="2" charset="-79"/>
              </a:rPr>
              <a:t>17) Giant’s Causeway</a:t>
            </a:r>
          </a:p>
        </p:txBody>
      </p:sp>
    </p:spTree>
    <p:extLst>
      <p:ext uri="{BB962C8B-B14F-4D97-AF65-F5344CB8AC3E}">
        <p14:creationId xmlns:p14="http://schemas.microsoft.com/office/powerpoint/2010/main" val="431641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FC60A1D5-8137-4974-A460-713984F45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64AE1-A02C-4834-BD7A-BF7243EEF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haroni" panose="020B0604020202020204" pitchFamily="2" charset="-79"/>
                <a:cs typeface="Aharoni" panose="020B0604020202020204" pitchFamily="2" charset="-79"/>
              </a:rPr>
              <a:t>18) Lysefjord</a:t>
            </a:r>
          </a:p>
        </p:txBody>
      </p:sp>
    </p:spTree>
    <p:extLst>
      <p:ext uri="{BB962C8B-B14F-4D97-AF65-F5344CB8AC3E}">
        <p14:creationId xmlns:p14="http://schemas.microsoft.com/office/powerpoint/2010/main" val="3142083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F5C8097-57A2-45DA-B909-81F96A0659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7" b="7809"/>
          <a:stretch/>
        </p:blipFill>
        <p:spPr bwMode="auto">
          <a:xfrm>
            <a:off x="0" y="0"/>
            <a:ext cx="1219643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64AE1-A02C-4834-BD7A-BF7243EEF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haroni" panose="020B0604020202020204" pitchFamily="2" charset="-79"/>
                <a:cs typeface="Aharoni" panose="020B0604020202020204" pitchFamily="2" charset="-79"/>
              </a:rPr>
              <a:t>1) Cliffs of Dover</a:t>
            </a:r>
          </a:p>
        </p:txBody>
      </p:sp>
    </p:spTree>
    <p:extLst>
      <p:ext uri="{BB962C8B-B14F-4D97-AF65-F5344CB8AC3E}">
        <p14:creationId xmlns:p14="http://schemas.microsoft.com/office/powerpoint/2010/main" val="2724494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493475D9-1E56-4DC0-B36C-560C6EEEE1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64AE1-A02C-4834-BD7A-BF7243EEF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haroni" panose="020B0604020202020204" pitchFamily="2" charset="-79"/>
                <a:cs typeface="Aharoni" panose="020B0604020202020204" pitchFamily="2" charset="-79"/>
              </a:rPr>
              <a:t>19) Pamukkale</a:t>
            </a:r>
          </a:p>
        </p:txBody>
      </p:sp>
    </p:spTree>
    <p:extLst>
      <p:ext uri="{BB962C8B-B14F-4D97-AF65-F5344CB8AC3E}">
        <p14:creationId xmlns:p14="http://schemas.microsoft.com/office/powerpoint/2010/main" val="2868810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8450C198-BA2D-4547-8256-954888D73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64AE1-A02C-4834-BD7A-BF7243EEF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haroni" panose="020B0604020202020204" pitchFamily="2" charset="-79"/>
                <a:cs typeface="Aharoni" panose="020B0604020202020204" pitchFamily="2" charset="-79"/>
              </a:rPr>
              <a:t>20) Mount Roraima</a:t>
            </a:r>
          </a:p>
        </p:txBody>
      </p:sp>
    </p:spTree>
    <p:extLst>
      <p:ext uri="{BB962C8B-B14F-4D97-AF65-F5344CB8AC3E}">
        <p14:creationId xmlns:p14="http://schemas.microsoft.com/office/powerpoint/2010/main" val="879269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4DBE439E-319C-489A-A441-051F3D0267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0" b="7787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64AE1-A02C-4834-BD7A-BF7243EEF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haroni" panose="020B0604020202020204" pitchFamily="2" charset="-79"/>
                <a:cs typeface="Aharoni" panose="020B0604020202020204" pitchFamily="2" charset="-79"/>
              </a:rPr>
              <a:t>2) Torres del Paine</a:t>
            </a:r>
          </a:p>
        </p:txBody>
      </p:sp>
    </p:spTree>
    <p:extLst>
      <p:ext uri="{BB962C8B-B14F-4D97-AF65-F5344CB8AC3E}">
        <p14:creationId xmlns:p14="http://schemas.microsoft.com/office/powerpoint/2010/main" val="1839060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991A46C-3BC9-401A-A3FB-852D84CAF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64AE1-A02C-4834-BD7A-BF7243EEF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haroni" panose="020B0604020202020204" pitchFamily="2" charset="-79"/>
                <a:cs typeface="Aharoni" panose="020B0604020202020204" pitchFamily="2" charset="-79"/>
              </a:rPr>
              <a:t>3) Matterhorn</a:t>
            </a:r>
          </a:p>
        </p:txBody>
      </p:sp>
    </p:spTree>
    <p:extLst>
      <p:ext uri="{BB962C8B-B14F-4D97-AF65-F5344CB8AC3E}">
        <p14:creationId xmlns:p14="http://schemas.microsoft.com/office/powerpoint/2010/main" val="3109196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14F38E2C-77E8-48F6-8047-76A17DB92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80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64AE1-A02C-4834-BD7A-BF7243EEF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haroni" panose="020B0604020202020204" pitchFamily="2" charset="-79"/>
                <a:cs typeface="Aharoni" panose="020B0604020202020204" pitchFamily="2" charset="-79"/>
              </a:rPr>
              <a:t>4) Chocolate Hills</a:t>
            </a:r>
          </a:p>
        </p:txBody>
      </p:sp>
    </p:spTree>
    <p:extLst>
      <p:ext uri="{BB962C8B-B14F-4D97-AF65-F5344CB8AC3E}">
        <p14:creationId xmlns:p14="http://schemas.microsoft.com/office/powerpoint/2010/main" val="3509920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2E1BBC3D-D45A-4E1F-A250-890A2EE32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64AE1-A02C-4834-BD7A-BF7243EEF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5) Kakadu</a:t>
            </a:r>
          </a:p>
        </p:txBody>
      </p:sp>
    </p:spTree>
    <p:extLst>
      <p:ext uri="{BB962C8B-B14F-4D97-AF65-F5344CB8AC3E}">
        <p14:creationId xmlns:p14="http://schemas.microsoft.com/office/powerpoint/2010/main" val="253731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>
            <a:extLst>
              <a:ext uri="{FF2B5EF4-FFF2-40B4-BE49-F238E27FC236}">
                <a16:creationId xmlns:a16="http://schemas.microsoft.com/office/drawing/2014/main" id="{2340C4BB-72F7-425E-8343-5B8177987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64AE1-A02C-4834-BD7A-BF7243EEF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haroni" panose="020B0604020202020204" pitchFamily="2" charset="-79"/>
                <a:cs typeface="Aharoni" panose="020B0604020202020204" pitchFamily="2" charset="-79"/>
              </a:rPr>
              <a:t>6) Yosemite</a:t>
            </a:r>
          </a:p>
        </p:txBody>
      </p:sp>
    </p:spTree>
    <p:extLst>
      <p:ext uri="{BB962C8B-B14F-4D97-AF65-F5344CB8AC3E}">
        <p14:creationId xmlns:p14="http://schemas.microsoft.com/office/powerpoint/2010/main" val="2892299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AD2B48FE-3AA9-4A57-86E8-8115384C8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64AE1-A02C-4834-BD7A-BF7243EEF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7) Pantanal</a:t>
            </a:r>
          </a:p>
        </p:txBody>
      </p:sp>
    </p:spTree>
    <p:extLst>
      <p:ext uri="{BB962C8B-B14F-4D97-AF65-F5344CB8AC3E}">
        <p14:creationId xmlns:p14="http://schemas.microsoft.com/office/powerpoint/2010/main" val="3726119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89FB7424-3852-4002-8115-FA8B4B8F4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64AE1-A02C-4834-BD7A-BF7243EEF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0" y="5105400"/>
            <a:ext cx="4953000" cy="1651000"/>
          </a:xfrm>
        </p:spPr>
        <p:txBody>
          <a:bodyPr/>
          <a:lstStyle/>
          <a:p>
            <a:r>
              <a:rPr lang="en-GB" dirty="0">
                <a:latin typeface="Aharoni" panose="020B0604020202020204" pitchFamily="2" charset="-79"/>
                <a:cs typeface="Aharoni" panose="020B0604020202020204" pitchFamily="2" charset="-79"/>
              </a:rPr>
              <a:t>8) Ha Long Bay</a:t>
            </a:r>
          </a:p>
        </p:txBody>
      </p:sp>
    </p:spTree>
    <p:extLst>
      <p:ext uri="{BB962C8B-B14F-4D97-AF65-F5344CB8AC3E}">
        <p14:creationId xmlns:p14="http://schemas.microsoft.com/office/powerpoint/2010/main" val="532933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80</Words>
  <Application>Microsoft Office PowerPoint</Application>
  <PresentationFormat>Widescreen</PresentationFormat>
  <Paragraphs>21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Aharoni</vt:lpstr>
      <vt:lpstr>Arial</vt:lpstr>
      <vt:lpstr>Calibri</vt:lpstr>
      <vt:lpstr>Calibri Light</vt:lpstr>
      <vt:lpstr>Office Theme</vt:lpstr>
      <vt:lpstr>PowerPoint Presentation</vt:lpstr>
      <vt:lpstr>1) Cliffs of Dover</vt:lpstr>
      <vt:lpstr>2) Torres del Paine</vt:lpstr>
      <vt:lpstr>3) Matterhorn</vt:lpstr>
      <vt:lpstr>4) Chocolate Hills</vt:lpstr>
      <vt:lpstr>5) Kakadu</vt:lpstr>
      <vt:lpstr>6) Yosemite</vt:lpstr>
      <vt:lpstr>7) Pantanal</vt:lpstr>
      <vt:lpstr>8) Ha Long Bay</vt:lpstr>
      <vt:lpstr>9) Eye of the Sahara</vt:lpstr>
      <vt:lpstr>10) Delicate Arch</vt:lpstr>
      <vt:lpstr>11) Mount Kilimanjaro</vt:lpstr>
      <vt:lpstr>12) Crater Lake</vt:lpstr>
      <vt:lpstr>13) Piopiotahi</vt:lpstr>
      <vt:lpstr>14) Zhangye Danxia</vt:lpstr>
      <vt:lpstr>15) Uluru</vt:lpstr>
      <vt:lpstr>16) Mount Vesuvius</vt:lpstr>
      <vt:lpstr>17) Giant’s Causeway</vt:lpstr>
      <vt:lpstr>18) Lysefjord</vt:lpstr>
      <vt:lpstr>19) Pamukkale</vt:lpstr>
      <vt:lpstr>20) Mount Roraima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Joel</dc:creator>
  <cp:lastModifiedBy>Andy Joel</cp:lastModifiedBy>
  <cp:revision>4</cp:revision>
  <dcterms:created xsi:type="dcterms:W3CDTF">2020-12-19T19:48:20Z</dcterms:created>
  <dcterms:modified xsi:type="dcterms:W3CDTF">2021-01-16T18:40:00Z</dcterms:modified>
</cp:coreProperties>
</file>